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 varScale="1">
        <p:scale>
          <a:sx n="109" d="100"/>
          <a:sy n="109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D645-027A-E445-897D-4F114CD45E3C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95A2-8024-1D44-9B64-F1B6820437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6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22D6C-3647-08CF-EB50-3BBD3FEE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C9F1AA-6A8F-3338-ED47-F5C4DD2C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3DBCDD-4D94-E115-17D3-834A5563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65B8E6-2FFF-4A55-DB14-4C1B5C8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661783-9F0B-9972-5A23-2798DBB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073F0-8A99-E8CA-C381-FAAD720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478A6B-F3B8-B7EC-942D-7D78A562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C3DE3-0437-1955-4012-2784315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92E760-9340-3ADD-1988-E2AEA17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9E14B-FE5E-6F2B-43E7-AE8CF5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5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327F25-9A55-C817-BFEF-996F05805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8CDB3C-0C1E-7EB3-C4E8-AA8FC9BA8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23B9E-E0F9-4EA4-6170-8B5121B2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22ADE5-2B09-EE17-4073-F93C1FB7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5D870-A6E4-18D2-BF0E-AA47A3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A328E-DB69-7439-B25D-6D846A6E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EBD2-38A9-0A29-296B-96994D31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67314-5089-0309-1C7E-5FFEF8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768E0E-25A3-F322-8F43-D970C35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53236-F9A3-B051-90EA-AE040AA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7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3ED8-8DF0-DEE5-4BF2-280082D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4A9EC-EE64-479B-67D3-93796806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302F4-CCCB-A455-9164-156CA3B6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CD48-1A23-97AA-DDA8-3F6171D5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B1BCDA-CBBB-0875-F05D-FA21884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5B974-31F4-D3AB-CA93-261BAE5E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E7002-49F4-83E6-C7F4-CEA5E816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2F956-207B-9050-8094-38A3368C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DEC8BA-B644-87BC-3E03-AB9775B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F5B196-05B3-CA88-324A-350B765C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36A5C-CD97-DC88-070C-3D29AF5F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9345C-E646-4F9C-7789-02431A92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C63EDD-A219-F7BD-7B42-2D533532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97B9C-75D9-4368-5428-75E191B7F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58B46A-BAED-97C0-D7DD-B2D2BA8F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2A15E6-92C8-5027-5C60-A6B06AF6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B0E48D-5B76-0FED-F070-6688B694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CECE5F-C597-458D-B67A-E1600074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B9D5CC-0D48-7AFF-0BC4-94B2529F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4D9AF9-5CE5-A2C5-91FB-3977C51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2F7F1-D91B-461C-0BC6-F98DC93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543371-4AD9-7FFE-6EA5-182BE5D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82C52-EA78-F5E5-2020-18DD785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0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635E04-7C98-6125-1BB4-58D6005D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635FA-EB18-DA5B-E3AB-A7BC1387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E2B8D-22DB-199F-9ABF-55EF922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A319B-53B8-93AE-C852-0AC53DC6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64689-7D8D-6191-7306-841086B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0BAF11-2DD9-88B0-D54A-3830A014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63556C-FC41-9BF3-96BF-140E25FE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BE5BA4-186E-2188-4D3B-7A1EADBE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84BA1-F843-99FD-CF2B-1097B687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7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AF18-CA22-09E2-5A6A-4E7C0669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07067F-9403-C3B1-86BF-9D01206B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E576E-F050-4572-98CA-EBFA5F4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41BBD-1A8A-E952-CFCB-FB352B6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BD4B3-85A0-307B-3F5A-F6D9C55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F5A65-9F59-7AB8-0AC4-4831995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0B2737-5733-60B5-4AF9-8FDD1971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BBE799-CF87-BD1D-2A58-433B564F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2C0CB-C06C-577D-FF0F-AB14105DF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0E00-1DB2-2541-85C7-E4461C829711}" type="datetimeFigureOut">
              <a:rPr lang="it-IT" smtClean="0"/>
              <a:t>24/10/23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E7BF5-81B3-577C-50A2-3D61F6997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9175-6B1F-DCD8-AFD5-BBEFC1E3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6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0DDCAE-183F-3FC5-3263-E55F92B637C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673769" y="3256904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14039B5-1C55-DDA9-3E05-DEA345C0014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31" y="3742904"/>
            <a:ext cx="2154240" cy="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3E18BC-4753-5F74-251B-E7BA49A38B21}"/>
              </a:ext>
            </a:extLst>
          </p:cNvPr>
          <p:cNvSpPr txBox="1"/>
          <p:nvPr/>
        </p:nvSpPr>
        <p:spPr>
          <a:xfrm>
            <a:off x="3013902" y="469284"/>
            <a:ext cx="65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3000" dirty="0">
                <a:latin typeface="Raleway" pitchFamily="2" charset="77"/>
              </a:rPr>
              <a:t>HACKATHON </a:t>
            </a:r>
          </a:p>
        </p:txBody>
      </p:sp>
      <p:pic>
        <p:nvPicPr>
          <p:cNvPr id="8" name="Immagine 7" descr="Immagine che contiene Carattere, Elementi grafici, grafica, design&#10;&#10;Descrizione generata automaticamente">
            <a:extLst>
              <a:ext uri="{FF2B5EF4-FFF2-40B4-BE49-F238E27FC236}">
                <a16:creationId xmlns:a16="http://schemas.microsoft.com/office/drawing/2014/main" id="{C1CE2D21-18F7-7D13-9264-0B648561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02" y="1106354"/>
            <a:ext cx="5359436" cy="52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5983D495-1D0E-E768-E3B5-8B168276E8FF}"/>
              </a:ext>
            </a:extLst>
          </p:cNvPr>
          <p:cNvSpPr/>
          <p:nvPr/>
        </p:nvSpPr>
        <p:spPr>
          <a:xfrm>
            <a:off x="7142759" y="1170848"/>
            <a:ext cx="4855275" cy="22587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DESTINATION NAME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endParaRPr lang="en-US" sz="4800" b="1" i="0" u="none" strike="noStrike" kern="1200" spc="30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15A520F-37EE-8001-2749-F04899A5B164}"/>
              </a:ext>
            </a:extLst>
          </p:cNvPr>
          <p:cNvSpPr/>
          <p:nvPr/>
        </p:nvSpPr>
        <p:spPr>
          <a:xfrm>
            <a:off x="7142760" y="181336"/>
            <a:ext cx="2508480" cy="46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Welcome to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4A90E24-D05F-018D-8647-7DE97D78D5A2}"/>
              </a:ext>
            </a:extLst>
          </p:cNvPr>
          <p:cNvSpPr/>
          <p:nvPr/>
        </p:nvSpPr>
        <p:spPr>
          <a:xfrm>
            <a:off x="7142760" y="575424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160741C-4950-1222-1A41-0BFDC048D8C0}"/>
              </a:ext>
            </a:extLst>
          </p:cNvPr>
          <p:cNvSpPr/>
          <p:nvPr/>
        </p:nvSpPr>
        <p:spPr>
          <a:xfrm>
            <a:off x="7142760" y="612360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Group Name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CB3D9E-29C8-7C8C-639B-83DBCEF5CBAC}"/>
              </a:ext>
            </a:extLst>
          </p:cNvPr>
          <p:cNvSpPr/>
          <p:nvPr/>
        </p:nvSpPr>
        <p:spPr>
          <a:xfrm>
            <a:off x="7142760" y="2906096"/>
            <a:ext cx="4545000" cy="18974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Lorem ipsum dolor sit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amet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consectetur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adipiscing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elit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sed do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eiusmod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tempor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incididunt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labore </a:t>
            </a:r>
            <a:b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et dolore magna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aliqua</a:t>
            </a:r>
            <a:endParaRPr lang="en-US" sz="24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C889B300-53E7-8E26-8827-0323FC49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1336"/>
            <a:ext cx="6490800" cy="64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7422CE8-2A71-D9D9-2F1F-1D147CBB1D18}"/>
              </a:ext>
            </a:extLst>
          </p:cNvPr>
          <p:cNvGrpSpPr/>
          <p:nvPr/>
        </p:nvGrpSpPr>
        <p:grpSpPr>
          <a:xfrm>
            <a:off x="431300" y="419195"/>
            <a:ext cx="4100039" cy="4118400"/>
            <a:chOff x="357921" y="283006"/>
            <a:chExt cx="4100039" cy="41184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AB62D0B-881F-72F0-C4EB-B690C98D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229162F1-417D-62C4-0448-2758EB4B019C}"/>
                </a:ext>
              </a:extLst>
            </p:cNvPr>
            <p:cNvSpPr/>
            <p:nvPr/>
          </p:nvSpPr>
          <p:spPr>
            <a:xfrm>
              <a:off x="596780" y="731926"/>
              <a:ext cx="3622320" cy="265671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2 Minuti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immagine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«Destination name»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Inserisci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"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slogan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"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nel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paragrafo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sotto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Cambia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dell'autore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5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EEA4193-497D-9640-B7B9-FACB4504354F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Come on in…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FC9DB56-0752-6683-BF68-654074411E62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pic>
        <p:nvPicPr>
          <p:cNvPr id="4" name="Immagine 10">
            <a:extLst>
              <a:ext uri="{FF2B5EF4-FFF2-40B4-BE49-F238E27FC236}">
                <a16:creationId xmlns:a16="http://schemas.microsoft.com/office/drawing/2014/main" id="{5663437D-FC89-41E0-D382-AD08954B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AA0A05EE-ADF3-EFC6-E18C-326903A4357A}"/>
              </a:ext>
            </a:extLst>
          </p:cNvPr>
          <p:cNvGrpSpPr/>
          <p:nvPr/>
        </p:nvGrpSpPr>
        <p:grpSpPr>
          <a:xfrm>
            <a:off x="437316" y="415519"/>
            <a:ext cx="4100039" cy="4118400"/>
            <a:chOff x="357921" y="283006"/>
            <a:chExt cx="4100039" cy="411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03B53F3-F696-6B81-4CA5-802325FF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8924FF43-7D24-00A6-DF55-894852302A62}"/>
                </a:ext>
              </a:extLst>
            </p:cNvPr>
            <p:cNvSpPr/>
            <p:nvPr/>
          </p:nvSpPr>
          <p:spPr>
            <a:xfrm>
              <a:off x="596780" y="731926"/>
              <a:ext cx="3622320" cy="211143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Immagine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dell’entrata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</a:defRPr>
              </a:pP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Sostituisci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il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contenuto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lorem ipsum </a:t>
              </a:r>
              <a:b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</a:b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con la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descrizione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che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hai</a:t>
              </a:r>
              <a:r>
                <a:rPr lang="en-US" sz="1300" b="1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generato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.</a:t>
              </a: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</a:defRPr>
              </a:pP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Elimina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e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rimuovi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questo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46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8">
            <a:extLst>
              <a:ext uri="{FF2B5EF4-FFF2-40B4-BE49-F238E27FC236}">
                <a16:creationId xmlns:a16="http://schemas.microsoft.com/office/drawing/2014/main" id="{FF7E268F-021F-CE55-EB25-686AAFE2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2187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B9C9B2C-037C-9945-1221-701C85D8BA66}"/>
              </a:ext>
            </a:extLst>
          </p:cNvPr>
          <p:cNvSpPr/>
          <p:nvPr/>
        </p:nvSpPr>
        <p:spPr>
          <a:xfrm>
            <a:off x="7142759" y="1170848"/>
            <a:ext cx="4605895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Terrace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9B254-64CC-722A-9905-300A703B0270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E46475E-88FF-67C8-2487-7F4C91115F3C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E689D43-94A4-5837-C580-C054B5CB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00D3EE96-9B48-052A-D703-508489AE07E5}"/>
                </a:ext>
              </a:extLst>
            </p:cNvPr>
            <p:cNvSpPr/>
            <p:nvPr/>
          </p:nvSpPr>
          <p:spPr>
            <a:xfrm>
              <a:off x="596780" y="731926"/>
              <a:ext cx="3622320" cy="211143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o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ambiente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o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esterno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36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860BA6-41C9-F70E-F4EB-7A0A63BD5037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Library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74710810-2D34-BAA7-1F30-760B8AE8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1092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8FB5176-8434-A82A-C60C-8C9E364C31E0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F78CA7-5552-96D9-820B-331E844AD096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28EC64-E65D-AB92-9628-6CE0BB94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4940ACBA-57DE-6551-B607-C2012EE26D7B}"/>
                </a:ext>
              </a:extLst>
            </p:cNvPr>
            <p:cNvSpPr/>
            <p:nvPr/>
          </p:nvSpPr>
          <p:spPr>
            <a:xfrm>
              <a:off x="596780" y="731926"/>
              <a:ext cx="3622320" cy="257976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o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ambiente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o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esterno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se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più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di due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spazi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,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duplica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diapositiva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4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>
            <a:extLst>
              <a:ext uri="{FF2B5EF4-FFF2-40B4-BE49-F238E27FC236}">
                <a16:creationId xmlns:a16="http://schemas.microsoft.com/office/drawing/2014/main" id="{1E57DE61-E455-BFFF-36EB-5EF01FB6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566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3447-55F5-1470-1B05-B0DEA178D5E7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Menu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EBAC02-0CB9-134C-5E83-C162DD8E5961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53A6F28-F4BE-7555-2311-F3CFC9B020CD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151A64D-DA7D-426F-F0F5-45439ABE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35FF898F-7746-0F53-894D-0B5089B6AF96}"/>
                </a:ext>
              </a:extLst>
            </p:cNvPr>
            <p:cNvSpPr/>
            <p:nvPr/>
          </p:nvSpPr>
          <p:spPr>
            <a:xfrm>
              <a:off x="596780" y="731926"/>
              <a:ext cx="3622320" cy="191573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menu e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cibo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6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Signature Drink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F6B1FE47-91EA-9FFA-CE8D-B984AFFF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5" r="2675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8DB3761-A367-3CC0-14C8-D04A9A647E89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806FE65-9583-5736-E315-8A4DD43BBB09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5DCE7D-7CB5-05AF-CA66-A1A0731F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D71A770D-68D5-920A-6ECA-4FAF01B25464}"/>
                </a:ext>
              </a:extLst>
            </p:cNvPr>
            <p:cNvSpPr/>
            <p:nvPr/>
          </p:nvSpPr>
          <p:spPr>
            <a:xfrm>
              <a:off x="596780" y="731926"/>
              <a:ext cx="3622320" cy="191573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Signature Drink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9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8">
            <a:extLst>
              <a:ext uri="{FF2B5EF4-FFF2-40B4-BE49-F238E27FC236}">
                <a16:creationId xmlns:a16="http://schemas.microsoft.com/office/drawing/2014/main" id="{25AE531B-A00C-AB8A-6928-78441AF4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617" t="-5" r="1617" b="3239"/>
          <a:stretch/>
        </p:blipFill>
        <p:spPr>
          <a:xfrm>
            <a:off x="193964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Characters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8DB3761-A367-3CC0-14C8-D04A9A647E89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806FE65-9583-5736-E315-8A4DD43BBB09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5DCE7D-7CB5-05AF-CA66-A1A0731F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D71A770D-68D5-920A-6ECA-4FAF01B25464}"/>
                </a:ext>
              </a:extLst>
            </p:cNvPr>
            <p:cNvSpPr/>
            <p:nvPr/>
          </p:nvSpPr>
          <p:spPr>
            <a:xfrm>
              <a:off x="596780" y="731926"/>
              <a:ext cx="3622320" cy="238407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personaggi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se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più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personaggio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,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duplica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21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AC5D328-65BD-0A7B-9B1F-105A9E3C6C23}"/>
              </a:ext>
            </a:extLst>
          </p:cNvPr>
          <p:cNvSpPr/>
          <p:nvPr/>
        </p:nvSpPr>
        <p:spPr>
          <a:xfrm>
            <a:off x="5943600" y="3276720"/>
            <a:ext cx="304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42EA97D-83FF-5A90-4143-0AD3191518BF}"/>
              </a:ext>
            </a:extLst>
          </p:cNvPr>
          <p:cNvSpPr/>
          <p:nvPr/>
        </p:nvSpPr>
        <p:spPr>
          <a:xfrm>
            <a:off x="2603900" y="1327503"/>
            <a:ext cx="6984200" cy="813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DESTINATION NAME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140F08-55A5-5F3C-515A-D257ABC30430}"/>
              </a:ext>
            </a:extLst>
          </p:cNvPr>
          <p:cNvSpPr/>
          <p:nvPr/>
        </p:nvSpPr>
        <p:spPr>
          <a:xfrm>
            <a:off x="4075140" y="4802019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999DC58-6890-DC70-ECAA-D1B4E48F8618}"/>
              </a:ext>
            </a:extLst>
          </p:cNvPr>
          <p:cNvSpPr/>
          <p:nvPr/>
        </p:nvSpPr>
        <p:spPr>
          <a:xfrm>
            <a:off x="4075140" y="5168645"/>
            <a:ext cx="4041720" cy="3618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algn="ctr"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Group Name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DB70734-920E-251E-836D-0FBB29F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485011" y="5093150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B17E635-2484-22AB-E56F-FE2545A9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0971" y="5627750"/>
            <a:ext cx="2154240" cy="43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BA9AB7CC-E006-6907-B424-BD0A5DAAEA75}"/>
              </a:ext>
            </a:extLst>
          </p:cNvPr>
          <p:cNvGrpSpPr/>
          <p:nvPr/>
        </p:nvGrpSpPr>
        <p:grpSpPr>
          <a:xfrm>
            <a:off x="7537960" y="2186125"/>
            <a:ext cx="4100039" cy="4118400"/>
            <a:chOff x="357921" y="283006"/>
            <a:chExt cx="4100039" cy="41184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1C253F0-F08A-17C0-0455-5C78E088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D5DBC021-5003-3DF6-72C5-AA3DA4D47B73}"/>
                </a:ext>
              </a:extLst>
            </p:cNvPr>
            <p:cNvSpPr/>
            <p:nvPr/>
          </p:nvSpPr>
          <p:spPr>
            <a:xfrm>
              <a:off x="596780" y="731926"/>
              <a:ext cx="3622320" cy="199268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«Destination name»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 </a:t>
              </a: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Cambia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dell'autore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la slide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è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facoltativa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828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865</Words>
  <Application>Microsoft Macintosh PowerPoint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Lo Faro</dc:creator>
  <cp:lastModifiedBy>Giulia Lo Faro</cp:lastModifiedBy>
  <cp:revision>6</cp:revision>
  <dcterms:created xsi:type="dcterms:W3CDTF">2023-10-20T15:09:11Z</dcterms:created>
  <dcterms:modified xsi:type="dcterms:W3CDTF">2023-10-24T11:15:07Z</dcterms:modified>
</cp:coreProperties>
</file>